
<file path=[Content_Types].xml><?xml version="1.0" encoding="utf-8"?>
<Types xmlns="http://schemas.openxmlformats.org/package/2006/content-types"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0" r:id="rId4"/>
  </p:sldMasterIdLst>
  <p:notesMasterIdLst>
    <p:notesMasterId r:id="rId22"/>
  </p:notesMasterIdLst>
  <p:handoutMasterIdLst>
    <p:handoutMasterId r:id="rId23"/>
  </p:handoutMasterIdLst>
  <p:sldIdLst>
    <p:sldId id="284" r:id="rId5"/>
    <p:sldId id="279" r:id="rId6"/>
    <p:sldId id="282" r:id="rId7"/>
    <p:sldId id="283" r:id="rId8"/>
    <p:sldId id="265" r:id="rId9"/>
    <p:sldId id="285" r:id="rId10"/>
    <p:sldId id="286" r:id="rId11"/>
    <p:sldId id="287" r:id="rId12"/>
    <p:sldId id="288" r:id="rId13"/>
    <p:sldId id="289" r:id="rId14"/>
    <p:sldId id="290" r:id="rId15"/>
    <p:sldId id="292" r:id="rId16"/>
    <p:sldId id="296" r:id="rId17"/>
    <p:sldId id="291" r:id="rId18"/>
    <p:sldId id="293" r:id="rId19"/>
    <p:sldId id="294" r:id="rId20"/>
    <p:sldId id="295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48" userDrawn="1">
          <p15:clr>
            <a:srgbClr val="A4A3A4"/>
          </p15:clr>
        </p15:guide>
        <p15:guide id="2" pos="7080" userDrawn="1">
          <p15:clr>
            <a:srgbClr val="A4A3A4"/>
          </p15:clr>
        </p15:guide>
        <p15:guide id="3" pos="511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86432" autoAdjust="0"/>
  </p:normalViewPr>
  <p:slideViewPr>
    <p:cSldViewPr snapToGrid="0">
      <p:cViewPr varScale="1">
        <p:scale>
          <a:sx n="112" d="100"/>
          <a:sy n="112" d="100"/>
        </p:scale>
        <p:origin x="552" y="108"/>
      </p:cViewPr>
      <p:guideLst>
        <p:guide orient="horz" pos="1848"/>
        <p:guide pos="7080"/>
        <p:guide pos="5112"/>
      </p:guideLst>
    </p:cSldViewPr>
  </p:slideViewPr>
  <p:outlineViewPr>
    <p:cViewPr>
      <p:scale>
        <a:sx n="33" d="100"/>
        <a:sy n="33" d="100"/>
      </p:scale>
      <p:origin x="0" y="-4819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845" y="3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80AE3C0-C0E9-40F8-963A-C710B0868CE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B19749-4C26-46F6-A13E-4F2E91EC14F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AB2F5F-49ED-40E3-A1A5-941FF8279870}" type="datetimeFigureOut">
              <a:rPr lang="en-US" smtClean="0"/>
              <a:t>10/23/2023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826E5B-3572-4EEA-91A0-FE0838ED614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1D8116-DB0F-4C4A-85AD-5331C0D78B8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DB74FA-BCF5-412C-B474-5CA730E53D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56456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2C1060-699B-414A-8D16-7630F8BDD05E}" type="datetimeFigureOut">
              <a:rPr lang="en-US" smtClean="0"/>
              <a:t>10/23/2023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ADF348-2A86-4531-BD4E-BD8C0BBDAD4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88769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1947BE1-D586-49AE-B2E6-EE426AA239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7532914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A4C316E-D918-422D-AC5F-D93C59AB67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0078" y="627016"/>
            <a:ext cx="6389027" cy="5601790"/>
          </a:xfrm>
        </p:spPr>
        <p:txBody>
          <a:bodyPr>
            <a:noAutofit/>
          </a:bodyPr>
          <a:lstStyle>
            <a:lvl1pPr algn="r">
              <a:lnSpc>
                <a:spcPct val="101000"/>
              </a:lnSpc>
              <a:spcBef>
                <a:spcPts val="700"/>
              </a:spcBef>
              <a:spcAft>
                <a:spcPts val="700"/>
              </a:spcAft>
              <a:defRPr sz="8000" baseline="0"/>
            </a:lvl1pPr>
          </a:lstStyle>
          <a:p>
            <a:r>
              <a:rPr lang="en-US" dirty="0"/>
              <a:t>Click to edit Master TEXT style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4B4012DC-9879-489B-B525-C474C5DD299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029797" y="627016"/>
            <a:ext cx="3199034" cy="5590903"/>
          </a:xfrm>
        </p:spPr>
        <p:txBody>
          <a:bodyPr anchor="ctr">
            <a:normAutofit/>
          </a:bodyPr>
          <a:lstStyle>
            <a:lvl1pPr>
              <a:defRPr lang="en-US" sz="2600" kern="1200" spc="50" baseline="0" dirty="0" smtClean="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140516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9D15A25-1111-478B-8F77-D992652C7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2264985"/>
            <a:ext cx="5297764" cy="395218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93472D-332A-4010-9FEA-8E1E9AE7E1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6213" y="336958"/>
            <a:ext cx="10616187" cy="1700784"/>
          </a:xfrm>
        </p:spPr>
        <p:txBody>
          <a:bodyPr/>
          <a:lstStyle>
            <a:lvl1pPr>
              <a:lnSpc>
                <a:spcPct val="101000"/>
              </a:lnSpc>
              <a:spcBef>
                <a:spcPts val="700"/>
              </a:spcBef>
              <a:spcAft>
                <a:spcPts val="700"/>
              </a:spcAft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TEXT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1FF791A-8D73-49AD-8569-7F4FE14648E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60120" y="2587752"/>
            <a:ext cx="3694176" cy="3258102"/>
          </a:xfrm>
        </p:spPr>
        <p:txBody>
          <a:bodyPr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>
                <a:cs typeface="Calibri"/>
              </a:rPr>
              <a:t>Click to edit master text style</a:t>
            </a:r>
          </a:p>
          <a:p>
            <a:endParaRPr lang="en-US" dirty="0">
              <a:cs typeface="Calibri"/>
            </a:endParaRP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69D1BED5-2D39-40ED-92F5-CF06BE8A759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97764" y="2265363"/>
            <a:ext cx="3479524" cy="3951287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42FBE291-E88A-44C5-884C-183EE7F67EE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777288" y="2265363"/>
            <a:ext cx="3414712" cy="3951287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9B99AED-D702-41BF-B21E-9BFB06308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60121" y="6356350"/>
            <a:ext cx="3353262" cy="365125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74C4BB-67B0-4BF7-A7D4-4222652EDB8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477512" y="6356350"/>
            <a:ext cx="3236976" cy="365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52C385-1FC3-453C-952E-8DDB1B052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9075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D984A150-581C-4608-9034-48767311A6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6094474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EE19D4B2-6593-465B-9A8E-03DFC94344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438" y="317499"/>
            <a:ext cx="4500737" cy="2095501"/>
          </a:xfrm>
        </p:spPr>
        <p:txBody>
          <a:bodyPr>
            <a:noAutofit/>
          </a:bodyPr>
          <a:lstStyle>
            <a:lvl1pPr>
              <a:defRPr sz="5400"/>
            </a:lvl1pPr>
          </a:lstStyle>
          <a:p>
            <a:r>
              <a:rPr lang="en-US" sz="5400" dirty="0"/>
              <a:t>Click to edit master text style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309CC8E-0532-4674-9535-1514DA3C14B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60438" y="2587625"/>
            <a:ext cx="4500737" cy="35941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sz="2000" dirty="0">
                <a:solidFill>
                  <a:schemeClr val="bg1"/>
                </a:solidFill>
                <a:cs typeface="Calibri"/>
              </a:rPr>
              <a:t>Click to edit master text style</a:t>
            </a:r>
          </a:p>
        </p:txBody>
      </p:sp>
      <p:sp>
        <p:nvSpPr>
          <p:cNvPr id="15" name="Footer Placeholder 8">
            <a:extLst>
              <a:ext uri="{FF2B5EF4-FFF2-40B4-BE49-F238E27FC236}">
                <a16:creationId xmlns:a16="http://schemas.microsoft.com/office/drawing/2014/main" id="{A468A676-C4AD-4F50-936D-1C858E8136CE}"/>
              </a:ext>
            </a:extLst>
          </p:cNvPr>
          <p:cNvSpPr txBox="1">
            <a:spLocks/>
          </p:cNvSpPr>
          <p:nvPr userDrawn="1"/>
        </p:nvSpPr>
        <p:spPr>
          <a:xfrm>
            <a:off x="960438" y="6356350"/>
            <a:ext cx="49815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100" kern="1200" cap="all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Sample Footer Text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3537098-0CB9-40F0-99EE-35DF790670B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4474" y="0"/>
            <a:ext cx="3046351" cy="3428363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B54A389-080E-45CE-8275-215B7C9B589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148763" y="0"/>
            <a:ext cx="3048000" cy="3429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F5006F58-5D95-4392-9D32-BE333EA5493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02350" y="3429000"/>
            <a:ext cx="6076950" cy="3429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0A8DC1-14F6-453B-A724-D6493F063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066D53-44B3-4F04-93FD-9756A6013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1730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81E0804-8E9E-4C6E-B18D-44FE715B2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422497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278AA1-17A5-44BF-8791-EACDA31F5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768096"/>
            <a:ext cx="10268712" cy="3136392"/>
          </a:xfrm>
        </p:spPr>
        <p:txBody>
          <a:bodyPr anchor="b">
            <a:normAutofit/>
          </a:bodyPr>
          <a:lstStyle>
            <a:lvl1pPr>
              <a:defRPr sz="7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1203A5-DA79-4778-AB85-1503657484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120" y="4544568"/>
            <a:ext cx="10268712" cy="1545336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738442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80910-921F-4143-AB01-0F0AFC290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0182FC-5A0B-4C24-A6ED-990ED5BA90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25F1358-C731-465B-BCB1-2CCBFD6EC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60120" y="6356350"/>
            <a:ext cx="3236976" cy="365125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B6172F4-3DB0-4AE3-8926-081B78034C6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477512" y="6356350"/>
            <a:ext cx="3236976" cy="365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D59536-57D3-4C8A-A207-568465A32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82802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D984A150-581C-4608-9034-48767311A6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57345" y="0"/>
            <a:ext cx="753465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EE19D4B2-6593-465B-9A8E-03DFC94344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55771" y="1004205"/>
            <a:ext cx="6096000" cy="3725183"/>
          </a:xfrm>
        </p:spPr>
        <p:txBody>
          <a:bodyPr>
            <a:noAutofit/>
          </a:bodyPr>
          <a:lstStyle>
            <a:lvl1pPr>
              <a:defRPr sz="6000"/>
            </a:lvl1pPr>
          </a:lstStyle>
          <a:p>
            <a:r>
              <a:rPr lang="en-US" sz="5400" dirty="0"/>
              <a:t>Click to edit master text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3537098-0CB9-40F0-99EE-35DF790670B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657345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5" name="Footer Placeholder 8">
            <a:extLst>
              <a:ext uri="{FF2B5EF4-FFF2-40B4-BE49-F238E27FC236}">
                <a16:creationId xmlns:a16="http://schemas.microsoft.com/office/drawing/2014/main" id="{A468A676-C4AD-4F50-936D-1C858E8136CE}"/>
              </a:ext>
            </a:extLst>
          </p:cNvPr>
          <p:cNvSpPr txBox="1">
            <a:spLocks/>
          </p:cNvSpPr>
          <p:nvPr userDrawn="1"/>
        </p:nvSpPr>
        <p:spPr>
          <a:xfrm>
            <a:off x="960438" y="6356350"/>
            <a:ext cx="49815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100" kern="1200" cap="all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Sample Footer Text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309CC8E-0532-4674-9535-1514DA3C14B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355771" y="4865914"/>
            <a:ext cx="6096000" cy="532038"/>
          </a:xfrm>
        </p:spPr>
        <p:txBody>
          <a:bodyPr anchor="ctr">
            <a:norm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sz="2000" dirty="0">
                <a:solidFill>
                  <a:schemeClr val="bg1"/>
                </a:solidFill>
                <a:cs typeface="Calibri"/>
              </a:rPr>
              <a:t>Click to edit master text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0A8DC1-14F6-453B-A724-D6493F063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066D53-44B3-4F04-93FD-9756A6013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3401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C7BA0-DC57-452F-85B7-C979AA690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91DF4D9E-FD4F-4244-ACD6-44EC4C0494F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66800" y="3048000"/>
            <a:ext cx="1790700" cy="17907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Picture Placeholder 22">
            <a:extLst>
              <a:ext uri="{FF2B5EF4-FFF2-40B4-BE49-F238E27FC236}">
                <a16:creationId xmlns:a16="http://schemas.microsoft.com/office/drawing/2014/main" id="{44F5B526-8975-4F7C-B558-830FCEE0686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821762" y="3048000"/>
            <a:ext cx="1790700" cy="17907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Picture Placeholder 22">
            <a:extLst>
              <a:ext uri="{FF2B5EF4-FFF2-40B4-BE49-F238E27FC236}">
                <a16:creationId xmlns:a16="http://schemas.microsoft.com/office/drawing/2014/main" id="{ED20DBB5-D24E-40D6-AFFB-428692A51AD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76021" y="3048000"/>
            <a:ext cx="1790700" cy="17907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Picture Placeholder 22">
            <a:extLst>
              <a:ext uri="{FF2B5EF4-FFF2-40B4-BE49-F238E27FC236}">
                <a16:creationId xmlns:a16="http://schemas.microsoft.com/office/drawing/2014/main" id="{F6F7262C-3E29-4219-AF83-B7A71B97A13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334500" y="3048000"/>
            <a:ext cx="1790700" cy="17907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53861F78-BD42-4F29-8487-1641CFD0391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66800" y="5124103"/>
            <a:ext cx="1790700" cy="350292"/>
          </a:xfrm>
        </p:spPr>
        <p:txBody>
          <a:bodyPr>
            <a:normAutofit/>
          </a:bodyPr>
          <a:lstStyle>
            <a:lvl1pPr algn="ctr">
              <a:defRPr 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Text Placeholder 27">
            <a:extLst>
              <a:ext uri="{FF2B5EF4-FFF2-40B4-BE49-F238E27FC236}">
                <a16:creationId xmlns:a16="http://schemas.microsoft.com/office/drawing/2014/main" id="{FFAB1F8B-1CEE-4068-86DE-561A12A0418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066800" y="5458421"/>
            <a:ext cx="1790700" cy="350292"/>
          </a:xfrm>
        </p:spPr>
        <p:txBody>
          <a:bodyPr>
            <a:noAutofit/>
          </a:bodyPr>
          <a:lstStyle>
            <a:lvl1pPr algn="ctr">
              <a:defRPr lang="en-US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27">
            <a:extLst>
              <a:ext uri="{FF2B5EF4-FFF2-40B4-BE49-F238E27FC236}">
                <a16:creationId xmlns:a16="http://schemas.microsoft.com/office/drawing/2014/main" id="{D5AE44CD-B78E-4EE2-B0F2-E0D436C2BA1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821762" y="5124103"/>
            <a:ext cx="1790700" cy="350292"/>
          </a:xfrm>
        </p:spPr>
        <p:txBody>
          <a:bodyPr>
            <a:normAutofit/>
          </a:bodyPr>
          <a:lstStyle>
            <a:lvl1pPr algn="ctr">
              <a:defRPr 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Text Placeholder 27">
            <a:extLst>
              <a:ext uri="{FF2B5EF4-FFF2-40B4-BE49-F238E27FC236}">
                <a16:creationId xmlns:a16="http://schemas.microsoft.com/office/drawing/2014/main" id="{3C4FE2DB-091F-4F7A-B6B6-9A6F22AC0B5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821762" y="5458421"/>
            <a:ext cx="1790700" cy="350292"/>
          </a:xfrm>
        </p:spPr>
        <p:txBody>
          <a:bodyPr>
            <a:noAutofit/>
          </a:bodyPr>
          <a:lstStyle>
            <a:lvl1pPr algn="ctr">
              <a:defRPr lang="en-US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27">
            <a:extLst>
              <a:ext uri="{FF2B5EF4-FFF2-40B4-BE49-F238E27FC236}">
                <a16:creationId xmlns:a16="http://schemas.microsoft.com/office/drawing/2014/main" id="{3A3F9D5D-A5CF-482B-A14C-E5BFADB76F7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576021" y="5124103"/>
            <a:ext cx="1790700" cy="350292"/>
          </a:xfrm>
        </p:spPr>
        <p:txBody>
          <a:bodyPr>
            <a:normAutofit/>
          </a:bodyPr>
          <a:lstStyle>
            <a:lvl1pPr algn="ctr">
              <a:defRPr 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Text Placeholder 27">
            <a:extLst>
              <a:ext uri="{FF2B5EF4-FFF2-40B4-BE49-F238E27FC236}">
                <a16:creationId xmlns:a16="http://schemas.microsoft.com/office/drawing/2014/main" id="{A4F265B4-1FBB-4396-A938-862D45713AE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576021" y="5458421"/>
            <a:ext cx="1790700" cy="350292"/>
          </a:xfrm>
        </p:spPr>
        <p:txBody>
          <a:bodyPr>
            <a:noAutofit/>
          </a:bodyPr>
          <a:lstStyle>
            <a:lvl1pPr algn="ctr">
              <a:defRPr lang="en-US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27">
            <a:extLst>
              <a:ext uri="{FF2B5EF4-FFF2-40B4-BE49-F238E27FC236}">
                <a16:creationId xmlns:a16="http://schemas.microsoft.com/office/drawing/2014/main" id="{AC1BA7DC-98B0-4261-8F1E-8101FB5D480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9334500" y="5124103"/>
            <a:ext cx="1790700" cy="350292"/>
          </a:xfrm>
        </p:spPr>
        <p:txBody>
          <a:bodyPr>
            <a:normAutofit/>
          </a:bodyPr>
          <a:lstStyle>
            <a:lvl1pPr algn="ctr">
              <a:defRPr 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ext Placeholder 27">
            <a:extLst>
              <a:ext uri="{FF2B5EF4-FFF2-40B4-BE49-F238E27FC236}">
                <a16:creationId xmlns:a16="http://schemas.microsoft.com/office/drawing/2014/main" id="{2E4EF69E-34E2-46FF-A0FA-3F136396D3E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334500" y="5458421"/>
            <a:ext cx="1790700" cy="350292"/>
          </a:xfrm>
        </p:spPr>
        <p:txBody>
          <a:bodyPr>
            <a:noAutofit/>
          </a:bodyPr>
          <a:lstStyle>
            <a:lvl1pPr algn="ctr">
              <a:defRPr lang="en-US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E945AB7-1A32-4516-ABF9-B40958AE2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60120" y="6356350"/>
            <a:ext cx="3417916" cy="365125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F1C53797-8D72-4774-AC93-EB9FDD650CC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477512" y="6356350"/>
            <a:ext cx="3236976" cy="365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22923C3-1D67-4089-A6B1-9A10315E8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46855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FB62259C-ADDF-4293-AD3B-AB2E04A74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87D32C-166A-4FBE-B24D-C257690954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121" y="2587752"/>
            <a:ext cx="4818888" cy="892048"/>
          </a:xfrm>
        </p:spPr>
        <p:txBody>
          <a:bodyPr anchor="ctr"/>
          <a:lstStyle>
            <a:lvl1pPr marL="0" indent="0">
              <a:buNone/>
              <a:defRPr sz="26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9EC567-F249-462A-B71A-9C40D50E26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60120" y="3594538"/>
            <a:ext cx="4818888" cy="2586806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2000"/>
            </a:lvl1pPr>
            <a:lvl2pPr>
              <a:defRPr sz="1800"/>
            </a:lvl2pPr>
            <a:lvl3pPr marL="560070" indent="-285750">
              <a:buFont typeface="Arial" panose="020B0604020202020204" pitchFamily="34" charset="0"/>
              <a:buChar char="•"/>
              <a:defRPr sz="1400"/>
            </a:lvl3pPr>
            <a:lvl4pPr>
              <a:defRPr sz="1400"/>
            </a:lvl4pPr>
            <a:lvl5pPr marL="880110" indent="-285750">
              <a:buFont typeface="Arial" panose="020B0604020202020204" pitchFamily="34" charset="0"/>
              <a:buChar char="•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B7D2C6-69D1-4DE4-BF68-5FB0623DB9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09944" y="2587752"/>
            <a:ext cx="4818888" cy="892048"/>
          </a:xfrm>
        </p:spPr>
        <p:txBody>
          <a:bodyPr anchor="ctr"/>
          <a:lstStyle>
            <a:lvl1pPr marL="0" indent="0">
              <a:buNone/>
              <a:defRPr sz="26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367CC7-ED09-4F8D-A39A-C5969D33B9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09944" y="3594538"/>
            <a:ext cx="4818888" cy="2586806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2000"/>
            </a:lvl1pPr>
            <a:lvl2pPr>
              <a:defRPr sz="1800"/>
            </a:lvl2pPr>
            <a:lvl3pPr marL="560070" indent="-285750">
              <a:buFont typeface="Arial" panose="020B0604020202020204" pitchFamily="34" charset="0"/>
              <a:buChar char="•"/>
              <a:defRPr sz="1400"/>
            </a:lvl3pPr>
            <a:lvl4pPr>
              <a:defRPr sz="1400"/>
            </a:lvl4pPr>
            <a:lvl5pPr marL="880110" indent="-285750">
              <a:buFont typeface="Arial" panose="020B0604020202020204" pitchFamily="34" charset="0"/>
              <a:buChar char="•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3ACC79DA-A9E4-4E93-93F1-81907A901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60120" y="6356350"/>
            <a:ext cx="3593407" cy="365125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5F92A44F-DE98-4FB5-B474-5DCCDD267A7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477512" y="6356350"/>
            <a:ext cx="3236976" cy="365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04DFE57-AA80-4ED8-AD77-35CC56F3F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30210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 colum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FB62259C-ADDF-4293-AD3B-AB2E04A74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87D32C-166A-4FBE-B24D-C257690954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121" y="2587752"/>
            <a:ext cx="3236976" cy="892048"/>
          </a:xfrm>
        </p:spPr>
        <p:txBody>
          <a:bodyPr anchor="ctr"/>
          <a:lstStyle>
            <a:lvl1pPr marL="0" indent="0">
              <a:buNone/>
              <a:defRPr sz="26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9EC567-F249-462A-B71A-9C40D50E26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60120" y="3594538"/>
            <a:ext cx="3236976" cy="2586806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700"/>
            </a:lvl1pPr>
            <a:lvl2pPr>
              <a:defRPr sz="1800"/>
            </a:lvl2pPr>
            <a:lvl3pPr marL="560070" indent="-285750">
              <a:buFont typeface="Arial" panose="020B0604020202020204" pitchFamily="34" charset="0"/>
              <a:buChar char="•"/>
              <a:defRPr sz="1400"/>
            </a:lvl3pPr>
            <a:lvl4pPr>
              <a:defRPr sz="1400"/>
            </a:lvl4pPr>
            <a:lvl5pPr marL="880110" indent="-285750">
              <a:buFont typeface="Arial" panose="020B0604020202020204" pitchFamily="34" charset="0"/>
              <a:buChar char="•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B7D2C6-69D1-4DE4-BF68-5FB0623DB9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477512" y="2587752"/>
            <a:ext cx="3236976" cy="892048"/>
          </a:xfrm>
        </p:spPr>
        <p:txBody>
          <a:bodyPr anchor="ctr"/>
          <a:lstStyle>
            <a:lvl1pPr marL="0" indent="0">
              <a:buNone/>
              <a:defRPr sz="26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367CC7-ED09-4F8D-A39A-C5969D33B9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477512" y="3594538"/>
            <a:ext cx="3236976" cy="2586806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700"/>
            </a:lvl1pPr>
            <a:lvl2pPr>
              <a:defRPr sz="1800"/>
            </a:lvl2pPr>
            <a:lvl3pPr marL="560070" indent="-285750">
              <a:buFont typeface="Arial" panose="020B0604020202020204" pitchFamily="34" charset="0"/>
              <a:buChar char="•"/>
              <a:defRPr sz="1400"/>
            </a:lvl3pPr>
            <a:lvl4pPr>
              <a:defRPr sz="1400"/>
            </a:lvl4pPr>
            <a:lvl5pPr marL="880110" indent="-285750">
              <a:buFont typeface="Arial" panose="020B0604020202020204" pitchFamily="34" charset="0"/>
              <a:buChar char="•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9054C03E-8FD4-4345-A971-0A2CCF5C4AA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94903" y="2587752"/>
            <a:ext cx="3236976" cy="892048"/>
          </a:xfrm>
        </p:spPr>
        <p:txBody>
          <a:bodyPr anchor="ctr"/>
          <a:lstStyle>
            <a:lvl1pPr marL="0" indent="0">
              <a:buNone/>
              <a:defRPr sz="26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Content Placeholder 5">
            <a:extLst>
              <a:ext uri="{FF2B5EF4-FFF2-40B4-BE49-F238E27FC236}">
                <a16:creationId xmlns:a16="http://schemas.microsoft.com/office/drawing/2014/main" id="{56D09A0C-509F-447E-AFB1-5531727D7DF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994903" y="3594538"/>
            <a:ext cx="3236976" cy="2586806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700"/>
            </a:lvl1pPr>
            <a:lvl2pPr>
              <a:defRPr sz="1800"/>
            </a:lvl2pPr>
            <a:lvl3pPr marL="560070" indent="-285750">
              <a:buFont typeface="Arial" panose="020B0604020202020204" pitchFamily="34" charset="0"/>
              <a:buChar char="•"/>
              <a:defRPr sz="1400"/>
            </a:lvl3pPr>
            <a:lvl4pPr>
              <a:defRPr sz="1400"/>
            </a:lvl4pPr>
            <a:lvl5pPr marL="880110" indent="-285750">
              <a:buFont typeface="Arial" panose="020B0604020202020204" pitchFamily="34" charset="0"/>
              <a:buChar char="•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3ACC79DA-A9E4-4E93-93F1-81907A901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60120" y="6356350"/>
            <a:ext cx="3417916" cy="365125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5F92A44F-DE98-4FB5-B474-5DCCDD267A7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477512" y="6356350"/>
            <a:ext cx="3236976" cy="365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04DFE57-AA80-4ED8-AD77-35CC56F3F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0459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D984A150-581C-4608-9034-48767311A6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6094474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9DF7571-A130-4054-9513-4BDAC9AE5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1830" y="635000"/>
            <a:ext cx="5171770" cy="2039374"/>
          </a:xfrm>
        </p:spPr>
        <p:txBody>
          <a:bodyPr anchor="b">
            <a:noAutofit/>
          </a:bodyPr>
          <a:lstStyle>
            <a:lvl1pPr>
              <a:lnSpc>
                <a:spcPct val="101000"/>
              </a:lnSpc>
              <a:spcBef>
                <a:spcPts val="700"/>
              </a:spcBef>
              <a:spcAft>
                <a:spcPts val="700"/>
              </a:spcAft>
              <a:defRPr sz="66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CA27FA5-F6EE-4784-AC43-76381FC2CD9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61998" y="2911475"/>
            <a:ext cx="4500563" cy="3311525"/>
          </a:xfrm>
        </p:spPr>
        <p:txBody>
          <a:bodyPr>
            <a:normAutofit/>
          </a:bodyPr>
          <a:lstStyle>
            <a:lvl1pPr>
              <a:defRPr lang="en-US" sz="2200" kern="1200" spc="50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E63FF0-1A91-4698-B12A-112D05373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7094F8F4-63E4-4A00-8F98-09219DA987A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42113" y="639763"/>
            <a:ext cx="2198687" cy="25463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B34D9F00-72E9-433A-9427-8DA07653B25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337675" y="638175"/>
            <a:ext cx="2198688" cy="25463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1AD0C148-B6DB-4D32-B139-403A6AEC3DD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742113" y="3668713"/>
            <a:ext cx="2198687" cy="2554287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D9D424B8-9E08-469D-88C8-019306CA382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337675" y="3668713"/>
            <a:ext cx="2198688" cy="25463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0A8DC1-14F6-453B-A724-D6493F063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066D53-44B3-4F04-93FD-9756A6013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49257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9D15A25-1111-478B-8F77-D992652C7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990108" y="1225106"/>
            <a:ext cx="8201891" cy="395180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66A3D1-C594-4520-A142-F0D3F59C5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5193" y="3036762"/>
            <a:ext cx="7136064" cy="1700784"/>
          </a:xfrm>
        </p:spPr>
        <p:txBody>
          <a:bodyPr/>
          <a:lstStyle>
            <a:lvl1pPr>
              <a:lnSpc>
                <a:spcPct val="101000"/>
              </a:lnSpc>
              <a:spcBef>
                <a:spcPts val="700"/>
              </a:spcBef>
              <a:spcAft>
                <a:spcPts val="700"/>
              </a:spcAft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42FBE291-E88A-44C5-884C-183EE7F67EE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-12804" y="1225484"/>
            <a:ext cx="4059934" cy="3951807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1FF791A-8D73-49AD-8569-7F4FE14648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7779" y="5355583"/>
            <a:ext cx="2270162" cy="577153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>
                <a:cs typeface="Calibri"/>
              </a:rPr>
              <a:t>Click to edit Master text styles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C16F6145-A1AE-4CDA-AE26-E8FDEFAAB395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6984437" y="5355583"/>
            <a:ext cx="2270162" cy="577153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>
                <a:cs typeface="Calibri"/>
              </a:rPr>
              <a:t>Click to edit Master text styles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3FDD02FA-6843-4E54-ACDC-AFEAFB4EFAA9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9421095" y="5355583"/>
            <a:ext cx="2270162" cy="577153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>
                <a:cs typeface="Calibri"/>
              </a:rPr>
              <a:t>Click to edit Master text styles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9B99AED-D702-41BF-B21E-9BFB06308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60120" y="6356350"/>
            <a:ext cx="3405051" cy="365125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74C4BB-67B0-4BF7-A7D4-4222652EDB8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477512" y="6356350"/>
            <a:ext cx="3236976" cy="365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52C385-1FC3-453C-952E-8DDB1B052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8245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D153959-30FA-4987-A094-7243641F474B}"/>
              </a:ext>
            </a:extLst>
          </p:cNvPr>
          <p:cNvSpPr/>
          <p:nvPr/>
        </p:nvSpPr>
        <p:spPr>
          <a:xfrm>
            <a:off x="0" y="0"/>
            <a:ext cx="12192000" cy="22649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0216229-A6DB-436A-B327-667E80F0A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317814"/>
            <a:ext cx="10268712" cy="17007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2B351D-270D-480D-8AF5-6A213ED2B3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120" y="2587752"/>
            <a:ext cx="10268712" cy="35935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EB0E73-3310-4A8F-BB4A-7A6A99121A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903720" y="6356350"/>
            <a:ext cx="32369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just">
              <a:defRPr sz="1200" spc="5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81C4C0-515B-4404-A780-C31E7DFE54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60120" y="6356350"/>
            <a:ext cx="55046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spc="5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4C30C7-F013-428C-A6F7-A8CCCD14CE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296144" y="6356350"/>
            <a:ext cx="9326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9179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73" r:id="rId4"/>
    <p:sldLayoutId id="2147483672" r:id="rId5"/>
    <p:sldLayoutId id="2147483686" r:id="rId6"/>
    <p:sldLayoutId id="2147483687" r:id="rId7"/>
    <p:sldLayoutId id="2147483675" r:id="rId8"/>
    <p:sldLayoutId id="2147483688" r:id="rId9"/>
    <p:sldLayoutId id="2147483682" r:id="rId10"/>
    <p:sldLayoutId id="214748368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600" kern="1200" cap="all" spc="12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1000"/>
        </a:lnSpc>
        <a:spcBef>
          <a:spcPts val="700"/>
        </a:spcBef>
        <a:spcAft>
          <a:spcPts val="700"/>
        </a:spcAft>
        <a:buFont typeface="Arial" panose="020B0604020202020204" pitchFamily="34" charset="0"/>
        <a:buNone/>
        <a:defRPr sz="2600" kern="1200" spc="50" baseline="0">
          <a:solidFill>
            <a:schemeClr val="tx1"/>
          </a:solidFill>
          <a:latin typeface="+mn-lt"/>
          <a:ea typeface="+mn-ea"/>
          <a:cs typeface="+mn-cs"/>
        </a:defRPr>
      </a:lvl1pPr>
      <a:lvl2pPr marL="274320" indent="-274320" algn="l" defTabSz="914400" rtl="0" eaLnBrk="1" latinLnBrk="0" hangingPunct="1">
        <a:lnSpc>
          <a:spcPct val="101000"/>
        </a:lnSpc>
        <a:spcBef>
          <a:spcPts val="400"/>
        </a:spcBef>
        <a:spcAft>
          <a:spcPts val="400"/>
        </a:spcAft>
        <a:buClrTx/>
        <a:buFont typeface="Wingdings" panose="05000000000000000000" pitchFamily="2" charset="2"/>
        <a:buChar char="§"/>
        <a:defRPr sz="2300" kern="1200" spc="50" baseline="0">
          <a:solidFill>
            <a:schemeClr val="tx1"/>
          </a:solidFill>
          <a:latin typeface="+mn-lt"/>
          <a:ea typeface="+mn-ea"/>
          <a:cs typeface="+mn-cs"/>
        </a:defRPr>
      </a:lvl2pPr>
      <a:lvl3pPr marL="274320" indent="0" algn="l" defTabSz="914400" rtl="0" eaLnBrk="1" latinLnBrk="0" hangingPunct="1">
        <a:lnSpc>
          <a:spcPct val="101000"/>
        </a:lnSpc>
        <a:spcBef>
          <a:spcPts val="400"/>
        </a:spcBef>
        <a:spcAft>
          <a:spcPts val="400"/>
        </a:spcAft>
        <a:buFont typeface="Arial" panose="020B0604020202020204" pitchFamily="34" charset="0"/>
        <a:buNone/>
        <a:defRPr sz="1800" b="1" kern="1200" spc="50" baseline="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274320" algn="l" defTabSz="914400" rtl="0" eaLnBrk="1" latinLnBrk="0" hangingPunct="1">
        <a:lnSpc>
          <a:spcPct val="101000"/>
        </a:lnSpc>
        <a:spcBef>
          <a:spcPts val="400"/>
        </a:spcBef>
        <a:spcAft>
          <a:spcPts val="400"/>
        </a:spcAft>
        <a:buClrTx/>
        <a:buFont typeface="Wingdings" panose="05000000000000000000" pitchFamily="2" charset="2"/>
        <a:buChar char="§"/>
        <a:defRPr sz="1800" kern="1200" spc="50" baseline="0">
          <a:solidFill>
            <a:schemeClr val="tx1"/>
          </a:solidFill>
          <a:latin typeface="+mn-lt"/>
          <a:ea typeface="+mn-ea"/>
          <a:cs typeface="+mn-cs"/>
        </a:defRPr>
      </a:lvl4pPr>
      <a:lvl5pPr marL="594360" indent="0" algn="l" defTabSz="914400" rtl="0" eaLnBrk="1" latinLnBrk="0" hangingPunct="1">
        <a:lnSpc>
          <a:spcPct val="101000"/>
        </a:lnSpc>
        <a:spcBef>
          <a:spcPts val="400"/>
        </a:spcBef>
        <a:spcAft>
          <a:spcPts val="400"/>
        </a:spcAft>
        <a:buFont typeface="Arial" panose="020B0604020202020204" pitchFamily="34" charset="0"/>
        <a:buNone/>
        <a:defRPr sz="1800" b="1" kern="1200" spc="5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40" userDrawn="1">
          <p15:clr>
            <a:srgbClr val="547EBF"/>
          </p15:clr>
        </p15:guide>
        <p15:guide id="4" orient="horz" pos="240" userDrawn="1">
          <p15:clr>
            <a:srgbClr val="547EBF"/>
          </p15:clr>
        </p15:guide>
        <p15:guide id="5" pos="7440" userDrawn="1">
          <p15:clr>
            <a:srgbClr val="547EBF"/>
          </p15:clr>
        </p15:guide>
        <p15:guide id="6" orient="horz" pos="4080" userDrawn="1">
          <p15:clr>
            <a:srgbClr val="547EBF"/>
          </p15:clr>
        </p15:guide>
        <p15:guide id="7" pos="3960" userDrawn="1">
          <p15:clr>
            <a:srgbClr val="547EBF"/>
          </p15:clr>
        </p15:guide>
        <p15:guide id="8" pos="3720" userDrawn="1">
          <p15:clr>
            <a:srgbClr val="547EBF"/>
          </p15:clr>
        </p15:guide>
        <p15:guide id="9" pos="2112" userDrawn="1">
          <p15:clr>
            <a:srgbClr val="547EBF"/>
          </p15:clr>
        </p15:guide>
        <p15:guide id="10" pos="1848" userDrawn="1">
          <p15:clr>
            <a:srgbClr val="547EBF"/>
          </p15:clr>
        </p15:guide>
        <p15:guide id="11" pos="5568" userDrawn="1">
          <p15:clr>
            <a:srgbClr val="547EBF"/>
          </p15:clr>
        </p15:guide>
        <p15:guide id="12" pos="5832" userDrawn="1">
          <p15:clr>
            <a:srgbClr val="547EBF"/>
          </p15:clr>
        </p15:guide>
        <p15:guide id="13" pos="4968" userDrawn="1">
          <p15:clr>
            <a:srgbClr val="9FCC3B"/>
          </p15:clr>
        </p15:guide>
        <p15:guide id="14" pos="5208" userDrawn="1">
          <p15:clr>
            <a:srgbClr val="9FCC3B"/>
          </p15:clr>
        </p15:guide>
        <p15:guide id="15" pos="2712" userDrawn="1">
          <p15:clr>
            <a:srgbClr val="9FCC3B"/>
          </p15:clr>
        </p15:guide>
        <p15:guide id="16" pos="2472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315498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planet earth in space&#10;&#10;Description automatically generated">
            <a:extLst>
              <a:ext uri="{FF2B5EF4-FFF2-40B4-BE49-F238E27FC236}">
                <a16:creationId xmlns:a16="http://schemas.microsoft.com/office/drawing/2014/main" id="{812BC46B-97D5-8B9A-67D2-6BC4314EAE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9795" y="137769"/>
            <a:ext cx="9132767" cy="685787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12BCFC0-1C02-4201-8A62-49D0F990A8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116" y="367384"/>
            <a:ext cx="3144524" cy="2452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D6AB6A0-BB19-4940-4F33-270C71D355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822" y="3083517"/>
            <a:ext cx="2941775" cy="193286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A3C4214-DD44-F4E2-ABD1-70733C591D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31278" y="133441"/>
            <a:ext cx="3567159" cy="200652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4DF5BBB-E94B-56B2-A2CE-DBD532B764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63266" y="4850457"/>
            <a:ext cx="4850895" cy="214086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BF8E3E4-382B-2677-77B3-E4F01268A75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23307" y="2437141"/>
            <a:ext cx="3429712" cy="2280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787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54FA53B-9123-352A-A266-7AB05D2703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9717" y="0"/>
            <a:ext cx="10072565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8A8F402-119C-8E67-7A9C-A87A2F1038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977" y="213830"/>
            <a:ext cx="2788213" cy="298656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F49368A-86BE-1E18-CE0D-F4518EF655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439" y="3732815"/>
            <a:ext cx="3886378" cy="259276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E6E0B41-11F9-8241-6F51-8EF492C9A1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19477" y="213830"/>
            <a:ext cx="4096449" cy="218122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A87207C-A19C-3224-BFB3-9530C02ECF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00822" y="3122023"/>
            <a:ext cx="3009900" cy="33337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6BA79B5-A558-C2F9-22B4-7FFBDD308C4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5096" r="13789"/>
          <a:stretch/>
        </p:blipFill>
        <p:spPr>
          <a:xfrm>
            <a:off x="4459641" y="1016567"/>
            <a:ext cx="2871385" cy="2535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816620"/>
      </p:ext>
    </p:extLst>
  </p:cSld>
  <p:clrMapOvr>
    <a:masterClrMapping/>
  </p:clrMapOvr>
  <p:transition spd="slow">
    <p:randomBar dir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721BC33-370C-3E88-6B62-F618CE13A4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4895" y="266208"/>
            <a:ext cx="6325584" cy="632558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3EF861B-D47B-812F-074B-C285B73A8C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929" y="266208"/>
            <a:ext cx="3551373" cy="199490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EF2A526-099A-6C71-AED8-5D2247B9500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9838"/>
          <a:stretch/>
        </p:blipFill>
        <p:spPr>
          <a:xfrm>
            <a:off x="7321948" y="4462945"/>
            <a:ext cx="4390313" cy="198126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2C2F7B3-E0FA-90B7-68D0-E6F8B3A6D5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07548" y="707149"/>
            <a:ext cx="3904713" cy="292243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800C4CD-7C4B-ABCF-A707-AFF74E6977A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34301" b="11324"/>
          <a:stretch/>
        </p:blipFill>
        <p:spPr>
          <a:xfrm>
            <a:off x="2164259" y="2360639"/>
            <a:ext cx="5272643" cy="183745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7375A53-B027-DE51-82F8-AA391D6F903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5215" y="4241883"/>
            <a:ext cx="4504837" cy="2365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7348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56B7E-1633-44AB-8584-82DF5B726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317814"/>
            <a:ext cx="10268712" cy="170078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DISCOURAGEMENT IN THE CHURCH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0677C9-3E42-427F-93B8-5266929064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60119" y="2530764"/>
            <a:ext cx="10151225" cy="3650580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sz="2800" dirty="0"/>
              <a:t>Babes in Christ Fall Away before they have a chance to GROW! </a:t>
            </a:r>
          </a:p>
          <a:p>
            <a:r>
              <a:rPr lang="en-US" sz="2800" dirty="0"/>
              <a:t>2 Peter 2:20 “the latter end is worse for them than the beginning.”</a:t>
            </a:r>
          </a:p>
          <a:p>
            <a:r>
              <a:rPr lang="en-US" sz="2800" dirty="0"/>
              <a:t>Preachers STOP preaching the gospel!</a:t>
            </a:r>
          </a:p>
          <a:p>
            <a:r>
              <a:rPr lang="en-US" sz="2800" dirty="0"/>
              <a:t>Others cry  “OH! FOR THE GOOD OLD DAYS!”</a:t>
            </a:r>
          </a:p>
          <a:p>
            <a:r>
              <a:rPr lang="en-US" sz="2800" dirty="0"/>
              <a:t>When was it ever EASY to be a CHRISTIAN?</a:t>
            </a:r>
          </a:p>
        </p:txBody>
      </p:sp>
    </p:spTree>
    <p:extLst>
      <p:ext uri="{BB962C8B-B14F-4D97-AF65-F5344CB8AC3E}">
        <p14:creationId xmlns:p14="http://schemas.microsoft.com/office/powerpoint/2010/main" val="256311961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56B7E-1633-44AB-8584-82DF5B726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317814"/>
            <a:ext cx="10268712" cy="1700784"/>
          </a:xfrm>
        </p:spPr>
        <p:txBody>
          <a:bodyPr>
            <a:normAutofit/>
          </a:bodyPr>
          <a:lstStyle/>
          <a:p>
            <a:pPr algn="ctr"/>
            <a:r>
              <a:rPr lang="en-US" sz="8800" dirty="0"/>
              <a:t>DISCOURAGEMENT</a:t>
            </a:r>
            <a:r>
              <a:rPr lang="en-US" dirty="0"/>
              <a:t>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0677C9-3E42-427F-93B8-5266929064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60119" y="2530764"/>
            <a:ext cx="10151225" cy="365058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dirty="0"/>
              <a:t>Noah – preached for YEARS – only saved SEVEN OTHERS?</a:t>
            </a:r>
          </a:p>
          <a:p>
            <a:r>
              <a:rPr lang="en-US" sz="4000" dirty="0"/>
              <a:t>Moses – after bringing Israel out of Egypt came down from Mount Sinai only to find people worshiping golden calf!</a:t>
            </a:r>
          </a:p>
        </p:txBody>
      </p:sp>
    </p:spTree>
    <p:extLst>
      <p:ext uri="{BB962C8B-B14F-4D97-AF65-F5344CB8AC3E}">
        <p14:creationId xmlns:p14="http://schemas.microsoft.com/office/powerpoint/2010/main" val="3999541132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56B7E-1633-44AB-8584-82DF5B726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317814"/>
            <a:ext cx="10268712" cy="1700784"/>
          </a:xfrm>
        </p:spPr>
        <p:txBody>
          <a:bodyPr>
            <a:normAutofit fontScale="90000"/>
          </a:bodyPr>
          <a:lstStyle/>
          <a:p>
            <a:pPr algn="ctr"/>
            <a:r>
              <a:rPr lang="en-US" sz="13800" dirty="0"/>
              <a:t>DEFEAT</a:t>
            </a:r>
            <a:r>
              <a:rPr lang="en-US" dirty="0"/>
              <a:t>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0677C9-3E42-427F-93B8-5266929064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60120" y="2346126"/>
            <a:ext cx="10151225" cy="4406366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3000" dirty="0"/>
              <a:t>Ten spies who went into Canaan were discouraged and thus defeated!</a:t>
            </a:r>
          </a:p>
          <a:p>
            <a:r>
              <a:rPr lang="en-US" sz="3000" dirty="0"/>
              <a:t>Israel discouraged by MIGHT of Philistines and were DEFEATED until David stood up against Goliath!</a:t>
            </a:r>
          </a:p>
          <a:p>
            <a:r>
              <a:rPr lang="en-US" sz="3000" dirty="0"/>
              <a:t>Judas was discouraged when he saw what was happening to Jesus, result was defeat!</a:t>
            </a:r>
          </a:p>
          <a:p>
            <a:r>
              <a:rPr lang="en-US" sz="3000" dirty="0"/>
              <a:t>The “One Talent” man was discouraged and buried the amount entrusted to him – and so he was defeated!</a:t>
            </a:r>
          </a:p>
        </p:txBody>
      </p:sp>
    </p:spTree>
    <p:extLst>
      <p:ext uri="{BB962C8B-B14F-4D97-AF65-F5344CB8AC3E}">
        <p14:creationId xmlns:p14="http://schemas.microsoft.com/office/powerpoint/2010/main" val="340828812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2FF3DF07-5224-804A-644F-4960118FC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768096"/>
            <a:ext cx="10268712" cy="2880712"/>
          </a:xfrm>
        </p:spPr>
        <p:txBody>
          <a:bodyPr>
            <a:normAutofit/>
          </a:bodyPr>
          <a:lstStyle/>
          <a:p>
            <a:pPr algn="ctr"/>
            <a:r>
              <a:rPr lang="en-US" sz="9600" dirty="0"/>
              <a:t>Discouragement and defeatism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B12A0BE-2B69-3BE2-050C-0024E277B7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Some things which Christians become discouraged about:</a:t>
            </a:r>
          </a:p>
        </p:txBody>
      </p:sp>
    </p:spTree>
    <p:extLst>
      <p:ext uri="{BB962C8B-B14F-4D97-AF65-F5344CB8AC3E}">
        <p14:creationId xmlns:p14="http://schemas.microsoft.com/office/powerpoint/2010/main" val="381506647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56B7E-1633-44AB-8584-82DF5B726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19" y="1047575"/>
            <a:ext cx="10268712" cy="763640"/>
          </a:xfrm>
        </p:spPr>
        <p:txBody>
          <a:bodyPr>
            <a:noAutofit/>
          </a:bodyPr>
          <a:lstStyle/>
          <a:p>
            <a:r>
              <a:rPr lang="en-US" sz="2800" dirty="0"/>
              <a:t>Some things which Christians become discouraged about: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0677C9-3E42-427F-93B8-5266929064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60119" y="2530764"/>
            <a:ext cx="10151225" cy="365058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800" dirty="0"/>
              <a:t>Trying to Win Souls!</a:t>
            </a:r>
          </a:p>
          <a:p>
            <a:r>
              <a:rPr lang="en-US" sz="2800" dirty="0"/>
              <a:t>Jesus calls upon us to TEACH the gospel to others </a:t>
            </a:r>
          </a:p>
          <a:p>
            <a:r>
              <a:rPr lang="en-US" sz="2800" dirty="0"/>
              <a:t>See the Faults, Weaknesses, Insincerity and Lukewarmness of professed Christians!   1 Peter 2:1,2</a:t>
            </a:r>
          </a:p>
          <a:p>
            <a:r>
              <a:rPr lang="en-US" sz="2800" dirty="0"/>
              <a:t>Seeming Slow Progress of the Local Church</a:t>
            </a:r>
          </a:p>
          <a:p>
            <a:r>
              <a:rPr lang="en-US" sz="2800" dirty="0"/>
              <a:t>Personal Failures – 1 Corinthians 15:58</a:t>
            </a:r>
          </a:p>
        </p:txBody>
      </p:sp>
    </p:spTree>
    <p:extLst>
      <p:ext uri="{BB962C8B-B14F-4D97-AF65-F5344CB8AC3E}">
        <p14:creationId xmlns:p14="http://schemas.microsoft.com/office/powerpoint/2010/main" val="8889948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56B7E-1633-44AB-8584-82DF5B726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19" y="1047575"/>
            <a:ext cx="10268712" cy="763640"/>
          </a:xfrm>
        </p:spPr>
        <p:txBody>
          <a:bodyPr>
            <a:noAutofit/>
          </a:bodyPr>
          <a:lstStyle/>
          <a:p>
            <a:r>
              <a:rPr lang="en-US" sz="3600" dirty="0"/>
              <a:t>WHY IS IT THAT CHRISTIANS BECOME DISCOURAGED?</a:t>
            </a:r>
            <a:endParaRPr lang="en-US" sz="28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0677C9-3E42-427F-93B8-5266929064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60119" y="2530764"/>
            <a:ext cx="10151225" cy="365058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800" dirty="0"/>
              <a:t>Love For The Church And Brethren!</a:t>
            </a:r>
          </a:p>
          <a:p>
            <a:r>
              <a:rPr lang="en-US" sz="2800" dirty="0"/>
              <a:t>This is a GOOD attitude unless it OVERCOMES YOU and you suffer DEFEAT!</a:t>
            </a:r>
          </a:p>
          <a:p>
            <a:r>
              <a:rPr lang="en-US" sz="2800" dirty="0"/>
              <a:t>They have forgotten that HUMAN BEINGS are IMPERFECT!</a:t>
            </a:r>
          </a:p>
          <a:p>
            <a:r>
              <a:rPr lang="en-US" sz="2800" dirty="0"/>
              <a:t>2 Peter 1:5-10 “add together”</a:t>
            </a:r>
          </a:p>
          <a:p>
            <a:r>
              <a:rPr lang="en-US" sz="2800" dirty="0"/>
              <a:t>Hebrews 5:12-14 “by this time you ought to be teachers”</a:t>
            </a:r>
          </a:p>
        </p:txBody>
      </p:sp>
    </p:spTree>
    <p:extLst>
      <p:ext uri="{BB962C8B-B14F-4D97-AF65-F5344CB8AC3E}">
        <p14:creationId xmlns:p14="http://schemas.microsoft.com/office/powerpoint/2010/main" val="108134267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56B7E-1633-44AB-8584-82DF5B726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19" y="1047575"/>
            <a:ext cx="10268712" cy="763640"/>
          </a:xfrm>
        </p:spPr>
        <p:txBody>
          <a:bodyPr>
            <a:noAutofit/>
          </a:bodyPr>
          <a:lstStyle/>
          <a:p>
            <a:r>
              <a:rPr lang="en-US" sz="3600" dirty="0"/>
              <a:t>WHY IS IT THAT CHRISTIANS BECOME DISCOURAGED?</a:t>
            </a:r>
            <a:endParaRPr lang="en-US" sz="28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0677C9-3E42-427F-93B8-5266929064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60119" y="2530764"/>
            <a:ext cx="10151225" cy="394037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800" dirty="0"/>
              <a:t>Tricks of SATAN!</a:t>
            </a:r>
          </a:p>
          <a:p>
            <a:r>
              <a:rPr lang="en-US" sz="2800" dirty="0"/>
              <a:t>REAL and CONSTANT THREAT!  1 Peter 5:8</a:t>
            </a:r>
          </a:p>
          <a:p>
            <a:r>
              <a:rPr lang="en-US" sz="2800" dirty="0"/>
              <a:t>Natural to be discouraged – Where is the man who has NEVER been discouraged?</a:t>
            </a:r>
          </a:p>
          <a:p>
            <a:r>
              <a:rPr lang="en-US" sz="2800" dirty="0"/>
              <a:t>The real DANGER is NOT in be DISCOURAGED!</a:t>
            </a:r>
          </a:p>
          <a:p>
            <a:r>
              <a:rPr lang="en-US" sz="2800" dirty="0"/>
              <a:t>The DANGER is in allowing discouragement to lead to DEFEAT!</a:t>
            </a:r>
          </a:p>
        </p:txBody>
      </p:sp>
    </p:spTree>
    <p:extLst>
      <p:ext uri="{BB962C8B-B14F-4D97-AF65-F5344CB8AC3E}">
        <p14:creationId xmlns:p14="http://schemas.microsoft.com/office/powerpoint/2010/main" val="4057590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56B7E-1633-44AB-8584-82DF5B726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254" y="1047575"/>
            <a:ext cx="10972799" cy="763640"/>
          </a:xfrm>
        </p:spPr>
        <p:txBody>
          <a:bodyPr>
            <a:noAutofit/>
          </a:bodyPr>
          <a:lstStyle/>
          <a:p>
            <a:r>
              <a:rPr lang="en-US" sz="4000" dirty="0"/>
              <a:t>WHY IS IT THAT SOME CHRISTIANS ARE DEFEATED?</a:t>
            </a:r>
            <a:endParaRPr lang="en-US" sz="32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0677C9-3E42-427F-93B8-5266929064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77704" y="2258201"/>
            <a:ext cx="10434712" cy="406346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800" dirty="0"/>
              <a:t>Don’t Pray Like They Should!  1 Thessalonians 5:17</a:t>
            </a:r>
          </a:p>
          <a:p>
            <a:r>
              <a:rPr lang="en-US" sz="2800" dirty="0"/>
              <a:t>Problems look much SMALLER after PRAYER!</a:t>
            </a:r>
          </a:p>
          <a:p>
            <a:r>
              <a:rPr lang="en-US" sz="2800" dirty="0"/>
              <a:t>Failing to pray EXAGGERATES their size!</a:t>
            </a:r>
          </a:p>
          <a:p>
            <a:r>
              <a:rPr lang="en-US" sz="2800" dirty="0"/>
              <a:t>Some defeated because they don’t really believe GOD is </a:t>
            </a:r>
            <a:r>
              <a:rPr lang="en-US" sz="2800" dirty="0" err="1"/>
              <a:t>ni</a:t>
            </a:r>
            <a:r>
              <a:rPr lang="en-US" sz="2800" dirty="0"/>
              <a:t> control!   Ephesians 3:20,21</a:t>
            </a:r>
          </a:p>
          <a:p>
            <a:r>
              <a:rPr lang="en-US" sz="2800" dirty="0"/>
              <a:t>When we BELEVE that GOD is ABLE to take care of us, we will not be DEFEATED by DISCOURAGMENT!</a:t>
            </a:r>
          </a:p>
        </p:txBody>
      </p:sp>
    </p:spTree>
    <p:extLst>
      <p:ext uri="{BB962C8B-B14F-4D97-AF65-F5344CB8AC3E}">
        <p14:creationId xmlns:p14="http://schemas.microsoft.com/office/powerpoint/2010/main" val="1418635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56B7E-1633-44AB-8584-82DF5B726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254" y="1047575"/>
            <a:ext cx="10972799" cy="763640"/>
          </a:xfrm>
        </p:spPr>
        <p:txBody>
          <a:bodyPr>
            <a:noAutofit/>
          </a:bodyPr>
          <a:lstStyle/>
          <a:p>
            <a:r>
              <a:rPr lang="en-US" sz="4000" dirty="0"/>
              <a:t>WHY IS IT THAT SOME CHRISTIANS ARE DEFEATED?</a:t>
            </a:r>
            <a:endParaRPr lang="en-US" sz="32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0677C9-3E42-427F-93B8-5266929064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77704" y="2258201"/>
            <a:ext cx="10434712" cy="406346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800" dirty="0"/>
              <a:t>Never Learned The Meaning of Forgiveness!</a:t>
            </a:r>
          </a:p>
          <a:p>
            <a:r>
              <a:rPr lang="en-US" sz="2800" dirty="0"/>
              <a:t>Matthew 6:14,15 “if you do not forgive men their trespasses, neither will your heavenly Father forgive…”</a:t>
            </a:r>
          </a:p>
          <a:p>
            <a:r>
              <a:rPr lang="en-US" sz="2800" dirty="0"/>
              <a:t>Lack of FAITH!</a:t>
            </a:r>
          </a:p>
          <a:p>
            <a:r>
              <a:rPr lang="en-US" sz="2800" dirty="0"/>
              <a:t>Trust in GOD is the KEY to VICTORY over DEFEAT!</a:t>
            </a:r>
          </a:p>
          <a:p>
            <a:r>
              <a:rPr lang="en-US" sz="2800" dirty="0"/>
              <a:t>Trust in “SELF” more that God – Proverbs 3:5; Hebrews 13:6</a:t>
            </a:r>
          </a:p>
          <a:p>
            <a:r>
              <a:rPr lang="en-US" sz="2800" dirty="0"/>
              <a:t>Forget SALVATION is an INDIVIDUAL MATTER- Matthew 7:13,14</a:t>
            </a:r>
          </a:p>
        </p:txBody>
      </p:sp>
    </p:spTree>
    <p:extLst>
      <p:ext uri="{BB962C8B-B14F-4D97-AF65-F5344CB8AC3E}">
        <p14:creationId xmlns:p14="http://schemas.microsoft.com/office/powerpoint/2010/main" val="580851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56B7E-1633-44AB-8584-82DF5B726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254" y="70338"/>
            <a:ext cx="10972799" cy="1740877"/>
          </a:xfrm>
        </p:spPr>
        <p:txBody>
          <a:bodyPr>
            <a:noAutofit/>
          </a:bodyPr>
          <a:lstStyle/>
          <a:p>
            <a:pPr algn="ctr"/>
            <a:r>
              <a:rPr lang="en-US" sz="5400" dirty="0"/>
              <a:t>HOW CAN WE OVERCOME DISCOURAGEMENT AND DEFEATISM?</a:t>
            </a:r>
            <a:endParaRPr lang="en-US" sz="44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0677C9-3E42-427F-93B8-5266929064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51326" y="2231825"/>
            <a:ext cx="10434712" cy="4309652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2800" dirty="0"/>
              <a:t>LIVE ON THE WORD OF GOD!</a:t>
            </a:r>
          </a:p>
          <a:p>
            <a:pPr algn="ctr">
              <a:lnSpc>
                <a:spcPct val="90000"/>
              </a:lnSpc>
            </a:pPr>
            <a:r>
              <a:rPr lang="en-US" sz="2800" dirty="0"/>
              <a:t>Matthew 4:4 "...`Man shall not live by bread alone, but by every word that proceeds from the mouth of God.’” </a:t>
            </a:r>
          </a:p>
          <a:p>
            <a:pPr algn="ctr">
              <a:lnSpc>
                <a:spcPct val="90000"/>
              </a:lnSpc>
            </a:pPr>
            <a:r>
              <a:rPr lang="en-US" sz="2800" dirty="0"/>
              <a:t>STUDY IT!</a:t>
            </a:r>
          </a:p>
          <a:p>
            <a:pPr algn="ctr">
              <a:lnSpc>
                <a:spcPct val="90000"/>
              </a:lnSpc>
            </a:pPr>
            <a:r>
              <a:rPr lang="en-US" sz="2800" dirty="0"/>
              <a:t>BELIEVE IT!</a:t>
            </a:r>
          </a:p>
          <a:p>
            <a:pPr algn="ctr">
              <a:lnSpc>
                <a:spcPct val="90000"/>
              </a:lnSpc>
            </a:pPr>
            <a:r>
              <a:rPr lang="en-US" sz="2800" dirty="0"/>
              <a:t>LEARN IT!</a:t>
            </a:r>
          </a:p>
          <a:p>
            <a:pPr algn="ctr">
              <a:lnSpc>
                <a:spcPct val="90000"/>
              </a:lnSpc>
            </a:pPr>
            <a:r>
              <a:rPr lang="en-US" sz="2800" dirty="0"/>
              <a:t>MEMORIZE IT!</a:t>
            </a:r>
          </a:p>
          <a:p>
            <a:pPr algn="ctr">
              <a:lnSpc>
                <a:spcPct val="90000"/>
              </a:lnSpc>
            </a:pPr>
            <a:r>
              <a:rPr lang="en-US" sz="2800" dirty="0"/>
              <a:t>LIVE IT!</a:t>
            </a:r>
          </a:p>
        </p:txBody>
      </p:sp>
    </p:spTree>
    <p:extLst>
      <p:ext uri="{BB962C8B-B14F-4D97-AF65-F5344CB8AC3E}">
        <p14:creationId xmlns:p14="http://schemas.microsoft.com/office/powerpoint/2010/main" val="662683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56B7E-1633-44AB-8584-82DF5B726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254" y="70338"/>
            <a:ext cx="10972799" cy="2161487"/>
          </a:xfrm>
        </p:spPr>
        <p:txBody>
          <a:bodyPr>
            <a:noAutofit/>
          </a:bodyPr>
          <a:lstStyle/>
          <a:p>
            <a:pPr algn="ctr"/>
            <a:r>
              <a:rPr lang="en-US" sz="4400" dirty="0"/>
              <a:t>We will NOT be discouraged unto DEFEAT if we ALWAYS look to the Bible for ANSWERS! </a:t>
            </a:r>
            <a:endParaRPr lang="en-US" sz="36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0677C9-3E42-427F-93B8-5266929064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04079" y="2416463"/>
            <a:ext cx="10434712" cy="4133807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3200" dirty="0"/>
              <a:t>Men can be WRONG!</a:t>
            </a:r>
          </a:p>
          <a:p>
            <a:pPr algn="ctr">
              <a:lnSpc>
                <a:spcPct val="90000"/>
              </a:lnSpc>
            </a:pPr>
            <a:r>
              <a:rPr lang="en-US" sz="3200" dirty="0"/>
              <a:t>Even  PREACHERS and ELDERS!</a:t>
            </a:r>
          </a:p>
          <a:p>
            <a:pPr algn="ctr">
              <a:lnSpc>
                <a:spcPct val="90000"/>
              </a:lnSpc>
            </a:pPr>
            <a:r>
              <a:rPr lang="en-US" sz="3200" dirty="0"/>
              <a:t>THE BIBLE</a:t>
            </a:r>
          </a:p>
          <a:p>
            <a:pPr algn="ctr">
              <a:lnSpc>
                <a:spcPct val="90000"/>
              </a:lnSpc>
            </a:pPr>
            <a:r>
              <a:rPr lang="en-US" sz="3200" dirty="0"/>
              <a:t>WORD OF GOD</a:t>
            </a:r>
          </a:p>
          <a:p>
            <a:pPr algn="ctr">
              <a:lnSpc>
                <a:spcPct val="90000"/>
              </a:lnSpc>
            </a:pPr>
            <a:r>
              <a:rPr lang="en-US" sz="3200" dirty="0"/>
              <a:t>IS TRUTH</a:t>
            </a:r>
          </a:p>
          <a:p>
            <a:pPr algn="ctr">
              <a:lnSpc>
                <a:spcPct val="90000"/>
              </a:lnSpc>
            </a:pPr>
            <a:r>
              <a:rPr lang="en-US" sz="3200" dirty="0"/>
              <a:t>John 17:17 “Sanctify them by Your truth. Your word is truth."</a:t>
            </a:r>
          </a:p>
        </p:txBody>
      </p:sp>
    </p:spTree>
    <p:extLst>
      <p:ext uri="{BB962C8B-B14F-4D97-AF65-F5344CB8AC3E}">
        <p14:creationId xmlns:p14="http://schemas.microsoft.com/office/powerpoint/2010/main" val="19293118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56B7E-1633-44AB-8584-82DF5B726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254" y="70338"/>
            <a:ext cx="10972799" cy="2161487"/>
          </a:xfrm>
        </p:spPr>
        <p:txBody>
          <a:bodyPr>
            <a:noAutofit/>
          </a:bodyPr>
          <a:lstStyle/>
          <a:p>
            <a:pPr algn="ctr"/>
            <a:r>
              <a:rPr lang="en-US" dirty="0"/>
              <a:t>we must STAND FOR THE TRUTH! </a:t>
            </a:r>
            <a:endParaRPr lang="en-US" sz="54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0677C9-3E42-427F-93B8-5266929064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04079" y="2416463"/>
            <a:ext cx="10434712" cy="4133807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algn="ctr">
              <a:lnSpc>
                <a:spcPct val="90000"/>
              </a:lnSpc>
            </a:pPr>
            <a:r>
              <a:rPr lang="en-US" sz="3200" dirty="0"/>
              <a:t>Ephesians 5:11 “And have no fellowship with the unfruitful works of darkness, but rather expose {them}." </a:t>
            </a:r>
          </a:p>
          <a:p>
            <a:pPr algn="ctr">
              <a:lnSpc>
                <a:spcPct val="90000"/>
              </a:lnSpc>
            </a:pPr>
            <a:r>
              <a:rPr lang="en-US" sz="3200" dirty="0"/>
              <a:t>Jude 1:3 NKJV 3 Beloved, while I was very diligent to write to you concerning our common salvation, I found it necessary to write to you exhorting you to contend earnestly for the faith which was once for all delivered to the saints.”</a:t>
            </a:r>
          </a:p>
          <a:p>
            <a:pPr algn="ctr">
              <a:lnSpc>
                <a:spcPct val="90000"/>
              </a:lnSpc>
            </a:pPr>
            <a:r>
              <a:rPr lang="en-US" sz="3200" dirty="0"/>
              <a:t>NEVER means COMPROMISE!</a:t>
            </a:r>
          </a:p>
          <a:p>
            <a:pPr algn="ctr">
              <a:lnSpc>
                <a:spcPct val="90000"/>
              </a:lnSpc>
            </a:pPr>
            <a:r>
              <a:rPr lang="en-US" sz="3200" dirty="0"/>
              <a:t>The LORD LOVES US and has never done us any wrong! </a:t>
            </a:r>
          </a:p>
        </p:txBody>
      </p:sp>
    </p:spTree>
    <p:extLst>
      <p:ext uri="{BB962C8B-B14F-4D97-AF65-F5344CB8AC3E}">
        <p14:creationId xmlns:p14="http://schemas.microsoft.com/office/powerpoint/2010/main" val="42274926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56B7E-1633-44AB-8584-82DF5B726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254" y="70338"/>
            <a:ext cx="10972799" cy="2161487"/>
          </a:xfrm>
        </p:spPr>
        <p:txBody>
          <a:bodyPr>
            <a:noAutofit/>
          </a:bodyPr>
          <a:lstStyle/>
          <a:p>
            <a:pPr algn="ctr"/>
            <a:r>
              <a:rPr lang="en-US" dirty="0"/>
              <a:t>not a SIN for you to be DISCOURAGED</a:t>
            </a:r>
            <a:endParaRPr lang="en-US" sz="54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0677C9-3E42-427F-93B8-5266929064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04079" y="2416463"/>
            <a:ext cx="10434712" cy="4133807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4000" dirty="0"/>
              <a:t>GIVE UP and become DEFEATED may well cause the loss of our souls!</a:t>
            </a:r>
          </a:p>
          <a:p>
            <a:pPr algn="ctr">
              <a:lnSpc>
                <a:spcPct val="90000"/>
              </a:lnSpc>
            </a:pPr>
            <a:r>
              <a:rPr lang="en-US" sz="4000" dirty="0"/>
              <a:t>Revelation 21:8 “The cowardly…”</a:t>
            </a:r>
          </a:p>
          <a:p>
            <a:pPr algn="ctr">
              <a:lnSpc>
                <a:spcPct val="90000"/>
              </a:lnSpc>
            </a:pPr>
            <a:r>
              <a:rPr lang="en-US" sz="4000" dirty="0"/>
              <a:t>This describes the DEFEATED!</a:t>
            </a:r>
          </a:p>
          <a:p>
            <a:pPr algn="ctr">
              <a:lnSpc>
                <a:spcPct val="90000"/>
              </a:lnSpc>
            </a:pPr>
            <a:r>
              <a:rPr lang="en-US" sz="4000" dirty="0"/>
              <a:t>Recognize DISCOURAGEMENT and put it aside before it turns into DEFEAT!</a:t>
            </a:r>
          </a:p>
        </p:txBody>
      </p:sp>
    </p:spTree>
    <p:extLst>
      <p:ext uri="{BB962C8B-B14F-4D97-AF65-F5344CB8AC3E}">
        <p14:creationId xmlns:p14="http://schemas.microsoft.com/office/powerpoint/2010/main" val="50794333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theme/theme1.xml><?xml version="1.0" encoding="utf-8"?>
<a:theme xmlns:a="http://schemas.openxmlformats.org/drawingml/2006/main" name="JuxtaposeVTI">
  <a:themeElements>
    <a:clrScheme name="Juxtapose">
      <a:dk1>
        <a:sysClr val="windowText" lastClr="000000"/>
      </a:dk1>
      <a:lt1>
        <a:sysClr val="window" lastClr="FFFFFF"/>
      </a:lt1>
      <a:dk2>
        <a:srgbClr val="3F3F3F"/>
      </a:dk2>
      <a:lt2>
        <a:srgbClr val="F8F7F5"/>
      </a:lt2>
      <a:accent1>
        <a:srgbClr val="F99700"/>
      </a:accent1>
      <a:accent2>
        <a:srgbClr val="00BAC7"/>
      </a:accent2>
      <a:accent3>
        <a:srgbClr val="FF5C21"/>
      </a:accent3>
      <a:accent4>
        <a:srgbClr val="6F7EFD"/>
      </a:accent4>
      <a:accent5>
        <a:srgbClr val="ACACAC"/>
      </a:accent5>
      <a:accent6>
        <a:srgbClr val="737373"/>
      </a:accent6>
      <a:hlink>
        <a:srgbClr val="0099FF"/>
      </a:hlink>
      <a:folHlink>
        <a:srgbClr val="868686"/>
      </a:folHlink>
    </a:clrScheme>
    <a:fontScheme name="Custom 167">
      <a:majorFont>
        <a:latin typeface="Franklin Gothic Demi Cond"/>
        <a:ea typeface=""/>
        <a:cs typeface=""/>
      </a:majorFont>
      <a:minorFont>
        <a:latin typeface="Franklin Gothic Mediu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JuxtaposeVTI" id="{FBDCC3B4-6EA8-442A-B697-43C068E31FE3}" vid="{090F2E09-E4E2-4F71-A70E-279F5A0D9E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0" ma:contentTypeDescription="Create a new document." ma:contentTypeScope="" ma:versionID="1267097ee5f5874adfcc408041ae252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95891a93df65b14727750f2c06c306c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251B918-0091-4E96-9E28-42B87D9557A7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AA0EFE35-5C2D-4EEC-93CA-7B3D4088735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3878E47-D7B4-44CA-8507-24783F79A5A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Fracture design</Template>
  <TotalTime>219</TotalTime>
  <Words>708</Words>
  <Application>Microsoft Office PowerPoint</Application>
  <PresentationFormat>Widescreen</PresentationFormat>
  <Paragraphs>72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Franklin Gothic Demi Cond</vt:lpstr>
      <vt:lpstr>Franklin Gothic Medium</vt:lpstr>
      <vt:lpstr>Wingdings</vt:lpstr>
      <vt:lpstr>JuxtaposeVTI</vt:lpstr>
      <vt:lpstr>PowerPoint Presentation</vt:lpstr>
      <vt:lpstr>PowerPoint Presentation</vt:lpstr>
      <vt:lpstr>PowerPoint Presentation</vt:lpstr>
      <vt:lpstr>PowerPoint Presentation</vt:lpstr>
      <vt:lpstr>DISCOURAGEMENT IN THE CHURCH</vt:lpstr>
      <vt:lpstr>DISCOURAGEMENT </vt:lpstr>
      <vt:lpstr>DEFEAT </vt:lpstr>
      <vt:lpstr>Discouragement and defeatism</vt:lpstr>
      <vt:lpstr>Some things which Christians become discouraged about:</vt:lpstr>
      <vt:lpstr>WHY IS IT THAT CHRISTIANS BECOME DISCOURAGED?</vt:lpstr>
      <vt:lpstr>WHY IS IT THAT CHRISTIANS BECOME DISCOURAGED?</vt:lpstr>
      <vt:lpstr>WHY IS IT THAT SOME CHRISTIANS ARE DEFEATED?</vt:lpstr>
      <vt:lpstr>WHY IS IT THAT SOME CHRISTIANS ARE DEFEATED?</vt:lpstr>
      <vt:lpstr>HOW CAN WE OVERCOME DISCOURAGEMENT AND DEFEATISM?</vt:lpstr>
      <vt:lpstr>We will NOT be discouraged unto DEFEAT if we ALWAYS look to the Bible for ANSWERS! </vt:lpstr>
      <vt:lpstr>we must STAND FOR THE TRUTH! </vt:lpstr>
      <vt:lpstr>not a SIN for you to be DISCOURAGED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Gailen Evans</dc:creator>
  <cp:lastModifiedBy>Gailen Evans</cp:lastModifiedBy>
  <cp:revision>26</cp:revision>
  <dcterms:created xsi:type="dcterms:W3CDTF">2023-10-20T23:44:32Z</dcterms:created>
  <dcterms:modified xsi:type="dcterms:W3CDTF">2023-10-23T19:03:48Z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